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5"/>
  </p:notesMasterIdLst>
  <p:handoutMasterIdLst>
    <p:handoutMasterId r:id="rId6"/>
  </p:handoutMasterIdLst>
  <p:sldIdLst>
    <p:sldId id="256" r:id="rId3"/>
    <p:sldId id="258" r:id="rId4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3189"/>
    <a:srgbClr val="035271"/>
    <a:srgbClr val="181818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86" autoAdjust="0"/>
    <p:restoredTop sz="88242" autoAdjust="0"/>
  </p:normalViewPr>
  <p:slideViewPr>
    <p:cSldViewPr snapToGrid="0">
      <p:cViewPr varScale="1">
        <p:scale>
          <a:sx n="72" d="100"/>
          <a:sy n="72" d="100"/>
        </p:scale>
        <p:origin x="1114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1" d="100"/>
          <a:sy n="61" d="100"/>
        </p:scale>
        <p:origin x="3182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B7E32D-B459-4FCD-A181-7B9DD7544CF3}" type="datetimeFigureOut">
              <a:rPr lang="ko-KR" altLang="en-US" smtClean="0"/>
              <a:t>2025-10-28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873A20-9AF3-408A-B763-3516614D8D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94825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11D702-5316-4D04-A7D5-A712DA8B89FC}" type="datetimeFigureOut">
              <a:rPr lang="ko-KR" altLang="en-US" smtClean="0"/>
              <a:t>2025-10-28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B10CC2-D652-4B7D-8D2B-03B2270665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36692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002239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758258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152638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289261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58430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640707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5515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08950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25446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321622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3853870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2025-10-28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2065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2025-10-28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64518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2025-10-28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8065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2025-10-28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4053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2025-10-28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4597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2025-10-28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52472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2025-10-28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84025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2025-10-28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8216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2025-10-28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4433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2025-10-28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74496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D8A5-A46E-47C9-A9E9-9AE7B8E043ED}" type="datetimeFigureOut">
              <a:rPr lang="ko-KR" altLang="en-US" smtClean="0"/>
              <a:t>2025-10-28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5556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ChangeArrowheads="1"/>
          </p:cNvSpPr>
          <p:nvPr userDrawn="1"/>
        </p:nvSpPr>
        <p:spPr bwMode="auto">
          <a:xfrm>
            <a:off x="0" y="6237288"/>
            <a:ext cx="6096000" cy="620712"/>
          </a:xfrm>
          <a:prstGeom prst="rtTriangle">
            <a:avLst/>
          </a:prstGeom>
          <a:gradFill rotWithShape="1">
            <a:gsLst>
              <a:gs pos="0">
                <a:srgbClr val="0FD35A">
                  <a:gamma/>
                  <a:shade val="46275"/>
                  <a:invGamma/>
                </a:srgbClr>
              </a:gs>
              <a:gs pos="100000">
                <a:srgbClr val="0FD35A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4400">
              <a:solidFill>
                <a:srgbClr val="000000"/>
              </a:solidFill>
            </a:endParaRPr>
          </a:p>
        </p:txBody>
      </p:sp>
      <p:sp>
        <p:nvSpPr>
          <p:cNvPr id="11267" name="AutoShape 3"/>
          <p:cNvSpPr>
            <a:spLocks noChangeArrowheads="1"/>
          </p:cNvSpPr>
          <p:nvPr userDrawn="1"/>
        </p:nvSpPr>
        <p:spPr bwMode="auto">
          <a:xfrm>
            <a:off x="1" y="6237288"/>
            <a:ext cx="3790951" cy="620712"/>
          </a:xfrm>
          <a:prstGeom prst="rtTriangle">
            <a:avLst/>
          </a:prstGeom>
          <a:gradFill rotWithShape="1">
            <a:gsLst>
              <a:gs pos="0">
                <a:srgbClr val="3D8D93"/>
              </a:gs>
              <a:gs pos="100000">
                <a:srgbClr val="3D8D93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4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402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6D8A5-A46E-47C9-A9E9-9AE7B8E043ED}" type="datetimeFigureOut">
              <a:rPr lang="ko-KR" altLang="en-US" smtClean="0"/>
              <a:t>2025-10-28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69A182-E5EC-4B82-8102-3AEF946BD8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0084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334963" y="5229225"/>
            <a:ext cx="11522075" cy="1331912"/>
          </a:xfrm>
          <a:prstGeom prst="rect">
            <a:avLst/>
          </a:prstGeom>
          <a:noFill/>
          <a:ln>
            <a:solidFill>
              <a:srgbClr val="2A3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233362" y="37026"/>
            <a:ext cx="8611873" cy="107721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ko-KR" sz="3200" dirty="0"/>
              <a:t>Age/Sex, Diagnosis</a:t>
            </a:r>
            <a:endParaRPr lang="ko-KR" altLang="en-US" sz="3200" dirty="0"/>
          </a:p>
          <a:p>
            <a:endParaRPr lang="ko-KR" altLang="en-US" sz="3200" dirty="0"/>
          </a:p>
        </p:txBody>
      </p:sp>
      <p:sp>
        <p:nvSpPr>
          <p:cNvPr id="19" name="직사각형 18"/>
          <p:cNvSpPr/>
          <p:nvPr/>
        </p:nvSpPr>
        <p:spPr>
          <a:xfrm>
            <a:off x="334963" y="1122746"/>
            <a:ext cx="11522075" cy="3877517"/>
          </a:xfrm>
          <a:prstGeom prst="rect">
            <a:avLst/>
          </a:prstGeom>
          <a:noFill/>
          <a:ln>
            <a:solidFill>
              <a:srgbClr val="2A3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ko-KR" altLang="en-US"/>
          </a:p>
        </p:txBody>
      </p:sp>
      <p:sp>
        <p:nvSpPr>
          <p:cNvPr id="62" name="TextBox 61"/>
          <p:cNvSpPr txBox="1"/>
          <p:nvPr/>
        </p:nvSpPr>
        <p:spPr>
          <a:xfrm>
            <a:off x="5219884" y="2721114"/>
            <a:ext cx="1752232" cy="70788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ko-KR" sz="4000" dirty="0"/>
              <a:t>Images</a:t>
            </a:r>
            <a:endParaRPr lang="ko-KR" altLang="en-US" sz="4000" dirty="0"/>
          </a:p>
        </p:txBody>
      </p:sp>
      <p:sp>
        <p:nvSpPr>
          <p:cNvPr id="63" name="TextBox 62"/>
          <p:cNvSpPr txBox="1"/>
          <p:nvPr/>
        </p:nvSpPr>
        <p:spPr>
          <a:xfrm>
            <a:off x="5099234" y="5541238"/>
            <a:ext cx="1993532" cy="70788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ko-KR" sz="4000" dirty="0"/>
              <a:t>Captions</a:t>
            </a:r>
            <a:endParaRPr lang="ko-KR" altLang="en-US" sz="4000" dirty="0"/>
          </a:p>
        </p:txBody>
      </p:sp>
      <p:pic>
        <p:nvPicPr>
          <p:cNvPr id="1026" name="Picture 2" descr="KSUM 20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501" y="238266"/>
            <a:ext cx="2891734" cy="67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 descr="폰트, 그래픽, 스크린샷, 로고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25AFFBB-63F2-95B0-E4AD-CB5A58F297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622" y="153132"/>
            <a:ext cx="2773416" cy="855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629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4343400" y="1122747"/>
            <a:ext cx="7513638" cy="3877517"/>
          </a:xfrm>
          <a:prstGeom prst="rect">
            <a:avLst/>
          </a:prstGeom>
          <a:noFill/>
          <a:ln>
            <a:solidFill>
              <a:srgbClr val="2A3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34963" y="1122746"/>
            <a:ext cx="3805237" cy="3877517"/>
          </a:xfrm>
          <a:prstGeom prst="rect">
            <a:avLst/>
          </a:prstGeom>
          <a:noFill/>
          <a:ln>
            <a:solidFill>
              <a:srgbClr val="2A3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34963" y="5229224"/>
            <a:ext cx="5552693" cy="1331913"/>
          </a:xfrm>
          <a:prstGeom prst="rect">
            <a:avLst/>
          </a:prstGeom>
          <a:noFill/>
          <a:ln>
            <a:solidFill>
              <a:srgbClr val="2A3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6096001" y="5229224"/>
            <a:ext cx="5761038" cy="1331914"/>
          </a:xfrm>
          <a:prstGeom prst="rect">
            <a:avLst/>
          </a:prstGeom>
          <a:noFill/>
          <a:ln>
            <a:solidFill>
              <a:srgbClr val="2A31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018920" y="2720261"/>
            <a:ext cx="2513522" cy="70788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ko-KR" sz="4000" dirty="0"/>
              <a:t>Key images</a:t>
            </a:r>
            <a:endParaRPr lang="ko-KR" altLang="en-US" sz="4000" dirty="0"/>
          </a:p>
        </p:txBody>
      </p:sp>
      <p:sp>
        <p:nvSpPr>
          <p:cNvPr id="18" name="TextBox 17"/>
          <p:cNvSpPr txBox="1"/>
          <p:nvPr/>
        </p:nvSpPr>
        <p:spPr>
          <a:xfrm>
            <a:off x="5146070" y="2550555"/>
            <a:ext cx="5972216" cy="70788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ko-KR" sz="4000" dirty="0"/>
              <a:t>Why ultrasound is the best</a:t>
            </a:r>
            <a:endParaRPr lang="ko-KR" altLang="en-US" sz="4000" dirty="0"/>
          </a:p>
        </p:txBody>
      </p:sp>
      <p:sp>
        <p:nvSpPr>
          <p:cNvPr id="19" name="TextBox 18"/>
          <p:cNvSpPr txBox="1"/>
          <p:nvPr/>
        </p:nvSpPr>
        <p:spPr>
          <a:xfrm>
            <a:off x="1308098" y="5519638"/>
            <a:ext cx="3606422" cy="6463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ko-KR" sz="3600" dirty="0"/>
              <a:t>References (max 2)</a:t>
            </a:r>
            <a:endParaRPr lang="ko-KR" altLang="en-US" sz="3600" dirty="0"/>
          </a:p>
        </p:txBody>
      </p:sp>
      <p:sp>
        <p:nvSpPr>
          <p:cNvPr id="20" name="TextBox 19"/>
          <p:cNvSpPr txBox="1"/>
          <p:nvPr/>
        </p:nvSpPr>
        <p:spPr>
          <a:xfrm>
            <a:off x="7721403" y="5519637"/>
            <a:ext cx="2510233" cy="6463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ko-KR" sz="3600" dirty="0"/>
              <a:t>Contributor</a:t>
            </a:r>
            <a:endParaRPr lang="ko-KR" altLang="en-US" sz="3600" dirty="0"/>
          </a:p>
        </p:txBody>
      </p:sp>
      <p:pic>
        <p:nvPicPr>
          <p:cNvPr id="2" name="Picture 2" descr="KSUM 2025">
            <a:extLst>
              <a:ext uri="{FF2B5EF4-FFF2-40B4-BE49-F238E27FC236}">
                <a16:creationId xmlns:a16="http://schemas.microsoft.com/office/drawing/2014/main" id="{382E276E-525A-221E-07A5-494332525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526" y="238265"/>
            <a:ext cx="2891734" cy="67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폰트, 그래픽, 스크린샷, 로고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49271C1-FD3A-CFA5-8795-ED25D15C04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93" y="147749"/>
            <a:ext cx="2773416" cy="855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961305"/>
      </p:ext>
    </p:extLst>
  </p:cSld>
  <p:clrMapOvr>
    <a:masterClrMapping/>
  </p:clrMapOvr>
</p:sld>
</file>

<file path=ppt/theme/theme1.xml><?xml version="1.0" encoding="utf-8"?>
<a:theme xmlns:a="http://schemas.openxmlformats.org/drawingml/2006/main" name="1_기본 디자인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239</TotalTime>
  <Words>20</Words>
  <Application>Microsoft Office PowerPoint</Application>
  <PresentationFormat>와이드스크린</PresentationFormat>
  <Paragraphs>7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</vt:i4>
      </vt:variant>
    </vt:vector>
  </HeadingPairs>
  <TitlesOfParts>
    <vt:vector size="9" baseType="lpstr">
      <vt:lpstr>굴림</vt:lpstr>
      <vt:lpstr>맑은 고딕</vt:lpstr>
      <vt:lpstr>Arial</vt:lpstr>
      <vt:lpstr>Calibri</vt:lpstr>
      <vt:lpstr>Calibri Light</vt:lpstr>
      <vt:lpstr>1_기본 디자인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SNUH</dc:creator>
  <cp:lastModifiedBy>Eunsol SON</cp:lastModifiedBy>
  <cp:revision>62</cp:revision>
  <cp:lastPrinted>2019-11-13T07:03:14Z</cp:lastPrinted>
  <dcterms:created xsi:type="dcterms:W3CDTF">2019-10-23T07:27:25Z</dcterms:created>
  <dcterms:modified xsi:type="dcterms:W3CDTF">2025-10-28T00:57:38Z</dcterms:modified>
</cp:coreProperties>
</file>